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3721-BE65-E14A-8A87-B1C3E34A79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28D2-D424-BF42-BB27-6E029FD4B3CF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762000"/>
          </a:xfrm>
        </p:spPr>
        <p:txBody>
          <a:bodyPr/>
          <a:lstStyle/>
          <a:p>
            <a:r>
              <a:rPr lang="es-ES_tradn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Nombres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</Words>
  <Application>Microsoft Office PowerPoint</Application>
  <PresentationFormat>Presentación en pantalla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Presentación de PowerPoint</vt:lpstr>
      <vt:lpstr>Presentación de PowerPoint</vt:lpstr>
    </vt:vector>
  </TitlesOfParts>
  <Company>GOC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Diseño Grafico</dc:creator>
  <cp:lastModifiedBy>Marisa Rangel</cp:lastModifiedBy>
  <cp:revision>29</cp:revision>
  <dcterms:created xsi:type="dcterms:W3CDTF">2010-12-08T16:10:09Z</dcterms:created>
  <dcterms:modified xsi:type="dcterms:W3CDTF">2015-10-28T18:32:33Z</dcterms:modified>
</cp:coreProperties>
</file>